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8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svg" ContentType="image/svg"/>
  <Override PartName="/ppt/media/image3.png" ContentType="image/png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66" r:id="rId7"/>
    <p:sldMasterId id="2147483668" r:id="rId8"/>
    <p:sldMasterId id="2147483670" r:id="rId9"/>
    <p:sldMasterId id="2147483672" r:id="rId10"/>
    <p:sldMasterId id="2147483674" r:id="rId11"/>
    <p:sldMasterId id="2147483676" r:id="rId12"/>
    <p:sldMasterId id="2147483678" r:id="rId13"/>
  </p:sldMasterIdLst>
  <p:notesMasterIdLst>
    <p:notesMasterId r:id="rId14"/>
  </p:notesMasterIdLst>
  <p:sldIdLst>
    <p:sldId id="256" r:id="rId15"/>
    <p:sldId id="257" r:id="rId16"/>
    <p:sldId id="258" r:id="rId17"/>
    <p:sldId id="259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26F5A4A1-68D4-41B9-A5BF-62516BD9B7FD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TextShape 4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1EF67884-1B0C-4380-8D98-7788B142208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1" name="TextShape 1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6CE7103C-833E-4F14-8A0B-FF269F552906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TextShape 2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24EA241C-EEA4-4402-A029-06A52AFB8D8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8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9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20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14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5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7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573200" y="2514600"/>
            <a:ext cx="9135000" cy="34560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97" name="Group 9"/>
          <p:cNvGrpSpPr/>
          <p:nvPr/>
        </p:nvGrpSpPr>
        <p:grpSpPr>
          <a:xfrm>
            <a:off x="0" y="1080"/>
            <a:ext cx="12227400" cy="6869880"/>
            <a:chOff x="0" y="1080"/>
            <a:chExt cx="12227400" cy="6869880"/>
          </a:xfrm>
        </p:grpSpPr>
        <p:sp>
          <p:nvSpPr>
            <p:cNvPr id="98" name="CustomShape 43"/>
            <p:cNvSpPr/>
            <p:nvPr/>
          </p:nvSpPr>
          <p:spPr>
            <a:xfrm rot="16200000">
              <a:off x="5876640" y="520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9" name="CustomShape 44"/>
            <p:cNvSpPr/>
            <p:nvPr/>
          </p:nvSpPr>
          <p:spPr>
            <a:xfrm rot="16200000">
              <a:off x="5852520" y="-5839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0" name="CustomShape 59"/>
            <p:cNvSpPr/>
            <p:nvPr/>
          </p:nvSpPr>
          <p:spPr>
            <a:xfrm>
              <a:off x="10884960" y="661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1" name="CustomShape 60"/>
            <p:cNvSpPr/>
            <p:nvPr/>
          </p:nvSpPr>
          <p:spPr>
            <a:xfrm>
              <a:off x="0" y="661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02" name="CustomShape 61"/>
          <p:cNvSpPr/>
          <p:nvPr/>
        </p:nvSpPr>
        <p:spPr>
          <a:xfrm>
            <a:off x="1445760" y="43632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CustomShape 62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CustomShape 63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CustomShape 64"/>
          <p:cNvSpPr/>
          <p:nvPr/>
        </p:nvSpPr>
        <p:spPr>
          <a:xfrm>
            <a:off x="10064520" y="6609600"/>
            <a:ext cx="212688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06" name="Group 10"/>
          <p:cNvGrpSpPr/>
          <p:nvPr/>
        </p:nvGrpSpPr>
        <p:grpSpPr>
          <a:xfrm>
            <a:off x="1600200" y="5948640"/>
            <a:ext cx="9072720" cy="54720"/>
            <a:chOff x="1600200" y="5948640"/>
            <a:chExt cx="9072720" cy="54720"/>
          </a:xfrm>
        </p:grpSpPr>
        <p:sp>
          <p:nvSpPr>
            <p:cNvPr id="107" name="CustomShape 65"/>
            <p:cNvSpPr/>
            <p:nvPr/>
          </p:nvSpPr>
          <p:spPr>
            <a:xfrm>
              <a:off x="160020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8" name="CustomShape 66"/>
            <p:cNvSpPr/>
            <p:nvPr/>
          </p:nvSpPr>
          <p:spPr>
            <a:xfrm>
              <a:off x="550440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9" name="CustomShape 67"/>
            <p:cNvSpPr/>
            <p:nvPr/>
          </p:nvSpPr>
          <p:spPr>
            <a:xfrm>
              <a:off x="1066392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10" name="Group 11"/>
          <p:cNvGrpSpPr/>
          <p:nvPr/>
        </p:nvGrpSpPr>
        <p:grpSpPr>
          <a:xfrm>
            <a:off x="1455120" y="5934600"/>
            <a:ext cx="9396720" cy="459000"/>
            <a:chOff x="1455120" y="5934600"/>
            <a:chExt cx="9396720" cy="459000"/>
          </a:xfrm>
        </p:grpSpPr>
        <p:sp>
          <p:nvSpPr>
            <p:cNvPr id="111" name="CustomShape 68"/>
            <p:cNvSpPr/>
            <p:nvPr/>
          </p:nvSpPr>
          <p:spPr>
            <a:xfrm>
              <a:off x="1455120" y="593460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2" name="CustomShape 69"/>
            <p:cNvSpPr/>
            <p:nvPr/>
          </p:nvSpPr>
          <p:spPr>
            <a:xfrm>
              <a:off x="5078880" y="593748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3" name="CustomShape 70"/>
            <p:cNvSpPr/>
            <p:nvPr/>
          </p:nvSpPr>
          <p:spPr>
            <a:xfrm>
              <a:off x="9965160" y="5937480"/>
              <a:ext cx="8866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4" name="CustomShape 71"/>
          <p:cNvSpPr/>
          <p:nvPr/>
        </p:nvSpPr>
        <p:spPr>
          <a:xfrm>
            <a:off x="1600200" y="5956200"/>
            <a:ext cx="9063000" cy="8640"/>
          </a:xfrm>
          <a:custGeom>
            <a:avLst/>
            <a:gdLst>
              <a:gd name="textAreaLeft" fmla="*/ 0 w 9063000"/>
              <a:gd name="textAreaRight" fmla="*/ 9063360 w 9063000"/>
              <a:gd name="textAreaTop" fmla="*/ 0 h 8640"/>
              <a:gd name="textAreaBottom" fmla="*/ 9000 h 864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6000" bIns="-36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CustomShape 72"/>
          <p:cNvSpPr/>
          <p:nvPr/>
        </p:nvSpPr>
        <p:spPr>
          <a:xfrm>
            <a:off x="1264320" y="180216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CustomShape 73"/>
          <p:cNvSpPr/>
          <p:nvPr/>
        </p:nvSpPr>
        <p:spPr>
          <a:xfrm>
            <a:off x="9175320" y="1055160"/>
            <a:ext cx="1763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CustomShape 74"/>
          <p:cNvSpPr/>
          <p:nvPr/>
        </p:nvSpPr>
        <p:spPr>
          <a:xfrm>
            <a:off x="0" y="6624720"/>
            <a:ext cx="306360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501200" y="2550240"/>
            <a:ext cx="9311760" cy="1033560"/>
          </a:xfrm>
          <a:custGeom>
            <a:avLst/>
            <a:gdLst/>
            <a:ahLst/>
            <a:rect l="0" t="0" r="r" b="b"/>
            <a:pathLst>
              <a:path fill="none" w="25866" h="2871">
                <a:moveTo>
                  <a:pt x="0" y="2871"/>
                </a:moveTo>
                <a:lnTo>
                  <a:pt x="1077" y="2871"/>
                </a:lnTo>
                <a:lnTo>
                  <a:pt x="2155" y="2760"/>
                </a:lnTo>
                <a:lnTo>
                  <a:pt x="3232" y="2650"/>
                </a:lnTo>
                <a:lnTo>
                  <a:pt x="4311" y="2650"/>
                </a:lnTo>
                <a:lnTo>
                  <a:pt x="5388" y="2540"/>
                </a:lnTo>
                <a:lnTo>
                  <a:pt x="6467" y="2319"/>
                </a:lnTo>
                <a:lnTo>
                  <a:pt x="7544" y="2209"/>
                </a:lnTo>
                <a:lnTo>
                  <a:pt x="8622" y="1987"/>
                </a:lnTo>
                <a:lnTo>
                  <a:pt x="9699" y="1876"/>
                </a:lnTo>
                <a:lnTo>
                  <a:pt x="10778" y="1656"/>
                </a:lnTo>
                <a:lnTo>
                  <a:pt x="11855" y="1435"/>
                </a:lnTo>
                <a:lnTo>
                  <a:pt x="12932" y="1215"/>
                </a:lnTo>
                <a:lnTo>
                  <a:pt x="14010" y="1104"/>
                </a:lnTo>
                <a:lnTo>
                  <a:pt x="15087" y="992"/>
                </a:lnTo>
                <a:lnTo>
                  <a:pt x="16166" y="772"/>
                </a:lnTo>
                <a:lnTo>
                  <a:pt x="17243" y="662"/>
                </a:lnTo>
                <a:lnTo>
                  <a:pt x="18322" y="551"/>
                </a:lnTo>
                <a:lnTo>
                  <a:pt x="19399" y="551"/>
                </a:lnTo>
                <a:lnTo>
                  <a:pt x="20477" y="441"/>
                </a:lnTo>
                <a:lnTo>
                  <a:pt x="21554" y="331"/>
                </a:lnTo>
                <a:lnTo>
                  <a:pt x="22633" y="331"/>
                </a:lnTo>
                <a:lnTo>
                  <a:pt x="23710" y="220"/>
                </a:lnTo>
                <a:lnTo>
                  <a:pt x="24789" y="110"/>
                </a:lnTo>
                <a:lnTo>
                  <a:pt x="25866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39680" rIns="139680" tIns="94680" bIns="94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324440" y="1143000"/>
            <a:ext cx="9648360" cy="4800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6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6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2" fill="hold">
                                          <p:stCondLst>
                                            <p:cond delay="5987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573200" y="2514600"/>
            <a:ext cx="9135000" cy="34560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21" name="Group 1"/>
          <p:cNvGrpSpPr/>
          <p:nvPr/>
        </p:nvGrpSpPr>
        <p:grpSpPr>
          <a:xfrm>
            <a:off x="0" y="1080"/>
            <a:ext cx="12227400" cy="6869880"/>
            <a:chOff x="0" y="1080"/>
            <a:chExt cx="12227400" cy="6869880"/>
          </a:xfrm>
        </p:grpSpPr>
        <p:sp>
          <p:nvSpPr>
            <p:cNvPr id="122" name="CustomShape 8"/>
            <p:cNvSpPr/>
            <p:nvPr/>
          </p:nvSpPr>
          <p:spPr>
            <a:xfrm rot="16200000">
              <a:off x="5876640" y="520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3" name="CustomShape 19"/>
            <p:cNvSpPr/>
            <p:nvPr/>
          </p:nvSpPr>
          <p:spPr>
            <a:xfrm rot="16200000">
              <a:off x="5852520" y="-5839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4" name="CustomShape 20"/>
            <p:cNvSpPr/>
            <p:nvPr/>
          </p:nvSpPr>
          <p:spPr>
            <a:xfrm>
              <a:off x="10884960" y="661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5" name="CustomShape 21"/>
            <p:cNvSpPr/>
            <p:nvPr/>
          </p:nvSpPr>
          <p:spPr>
            <a:xfrm>
              <a:off x="0" y="661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26" name="CustomShape 22"/>
          <p:cNvSpPr/>
          <p:nvPr/>
        </p:nvSpPr>
        <p:spPr>
          <a:xfrm>
            <a:off x="1445760" y="43632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CustomShape 23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CustomShape 24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CustomShape 25"/>
          <p:cNvSpPr/>
          <p:nvPr/>
        </p:nvSpPr>
        <p:spPr>
          <a:xfrm>
            <a:off x="10064520" y="6609600"/>
            <a:ext cx="212688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0" name="Group 2"/>
          <p:cNvGrpSpPr/>
          <p:nvPr/>
        </p:nvGrpSpPr>
        <p:grpSpPr>
          <a:xfrm>
            <a:off x="1600200" y="5948640"/>
            <a:ext cx="9072720" cy="54720"/>
            <a:chOff x="1600200" y="5948640"/>
            <a:chExt cx="9072720" cy="54720"/>
          </a:xfrm>
        </p:grpSpPr>
        <p:sp>
          <p:nvSpPr>
            <p:cNvPr id="131" name="CustomShape 26"/>
            <p:cNvSpPr/>
            <p:nvPr/>
          </p:nvSpPr>
          <p:spPr>
            <a:xfrm>
              <a:off x="160020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2" name="CustomShape 27"/>
            <p:cNvSpPr/>
            <p:nvPr/>
          </p:nvSpPr>
          <p:spPr>
            <a:xfrm>
              <a:off x="550440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3" name="CustomShape 28"/>
            <p:cNvSpPr/>
            <p:nvPr/>
          </p:nvSpPr>
          <p:spPr>
            <a:xfrm>
              <a:off x="10663920" y="5948640"/>
              <a:ext cx="9000" cy="54720"/>
            </a:xfrm>
            <a:custGeom>
              <a:avLst/>
              <a:gdLst>
                <a:gd name="textAreaLeft" fmla="*/ 0 w 9000"/>
                <a:gd name="textAreaRight" fmla="*/ 9360 w 90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34" name="Group 3"/>
          <p:cNvGrpSpPr/>
          <p:nvPr/>
        </p:nvGrpSpPr>
        <p:grpSpPr>
          <a:xfrm>
            <a:off x="1455120" y="5934600"/>
            <a:ext cx="9396720" cy="459000"/>
            <a:chOff x="1455120" y="5934600"/>
            <a:chExt cx="9396720" cy="459000"/>
          </a:xfrm>
        </p:grpSpPr>
        <p:sp>
          <p:nvSpPr>
            <p:cNvPr id="135" name="CustomShape 29"/>
            <p:cNvSpPr/>
            <p:nvPr/>
          </p:nvSpPr>
          <p:spPr>
            <a:xfrm>
              <a:off x="1455120" y="593460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6" name="CustomShape 30"/>
            <p:cNvSpPr/>
            <p:nvPr/>
          </p:nvSpPr>
          <p:spPr>
            <a:xfrm>
              <a:off x="5078880" y="593748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7" name="CustomShape 31"/>
            <p:cNvSpPr/>
            <p:nvPr/>
          </p:nvSpPr>
          <p:spPr>
            <a:xfrm>
              <a:off x="9965160" y="5937480"/>
              <a:ext cx="8866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38" name="CustomShape 32"/>
          <p:cNvSpPr/>
          <p:nvPr/>
        </p:nvSpPr>
        <p:spPr>
          <a:xfrm>
            <a:off x="1600200" y="5956200"/>
            <a:ext cx="9063000" cy="8640"/>
          </a:xfrm>
          <a:custGeom>
            <a:avLst/>
            <a:gdLst>
              <a:gd name="textAreaLeft" fmla="*/ 0 w 9063000"/>
              <a:gd name="textAreaRight" fmla="*/ 9063360 w 9063000"/>
              <a:gd name="textAreaTop" fmla="*/ 0 h 8640"/>
              <a:gd name="textAreaBottom" fmla="*/ 9000 h 864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6000" bIns="-36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CustomShape 33"/>
          <p:cNvSpPr/>
          <p:nvPr/>
        </p:nvSpPr>
        <p:spPr>
          <a:xfrm>
            <a:off x="1264320" y="180216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CustomShape 34"/>
          <p:cNvSpPr/>
          <p:nvPr/>
        </p:nvSpPr>
        <p:spPr>
          <a:xfrm>
            <a:off x="9175320" y="1055160"/>
            <a:ext cx="1763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CustomShape 35"/>
          <p:cNvSpPr/>
          <p:nvPr/>
        </p:nvSpPr>
        <p:spPr>
          <a:xfrm>
            <a:off x="0" y="6624720"/>
            <a:ext cx="306360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501200" y="2550240"/>
            <a:ext cx="9311760" cy="1033560"/>
          </a:xfrm>
          <a:custGeom>
            <a:avLst/>
            <a:gdLst/>
            <a:ahLst/>
            <a:rect l="0" t="0" r="r" b="b"/>
            <a:pathLst>
              <a:path fill="none" w="25866" h="2871">
                <a:moveTo>
                  <a:pt x="0" y="2871"/>
                </a:moveTo>
                <a:lnTo>
                  <a:pt x="1077" y="2871"/>
                </a:lnTo>
                <a:lnTo>
                  <a:pt x="2155" y="2760"/>
                </a:lnTo>
                <a:lnTo>
                  <a:pt x="3232" y="2650"/>
                </a:lnTo>
                <a:lnTo>
                  <a:pt x="4311" y="2650"/>
                </a:lnTo>
                <a:lnTo>
                  <a:pt x="5388" y="2540"/>
                </a:lnTo>
                <a:lnTo>
                  <a:pt x="6467" y="2319"/>
                </a:lnTo>
                <a:lnTo>
                  <a:pt x="7544" y="2209"/>
                </a:lnTo>
                <a:lnTo>
                  <a:pt x="8622" y="1987"/>
                </a:lnTo>
                <a:lnTo>
                  <a:pt x="9699" y="1876"/>
                </a:lnTo>
                <a:lnTo>
                  <a:pt x="10778" y="1656"/>
                </a:lnTo>
                <a:lnTo>
                  <a:pt x="11855" y="1435"/>
                </a:lnTo>
                <a:lnTo>
                  <a:pt x="12932" y="1215"/>
                </a:lnTo>
                <a:lnTo>
                  <a:pt x="14010" y="1104"/>
                </a:lnTo>
                <a:lnTo>
                  <a:pt x="15087" y="992"/>
                </a:lnTo>
                <a:lnTo>
                  <a:pt x="16166" y="772"/>
                </a:lnTo>
                <a:lnTo>
                  <a:pt x="17243" y="662"/>
                </a:lnTo>
                <a:lnTo>
                  <a:pt x="18322" y="551"/>
                </a:lnTo>
                <a:lnTo>
                  <a:pt x="19399" y="551"/>
                </a:lnTo>
                <a:lnTo>
                  <a:pt x="20477" y="441"/>
                </a:lnTo>
                <a:lnTo>
                  <a:pt x="21554" y="331"/>
                </a:lnTo>
                <a:lnTo>
                  <a:pt x="22633" y="331"/>
                </a:lnTo>
                <a:lnTo>
                  <a:pt x="23710" y="220"/>
                </a:lnTo>
                <a:lnTo>
                  <a:pt x="24789" y="110"/>
                </a:lnTo>
                <a:lnTo>
                  <a:pt x="25866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39680" rIns="139680" tIns="94680" bIns="94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" descr="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567720" y="2076480"/>
            <a:ext cx="11030040" cy="3316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4" name=""/>
          <p:cNvSpPr/>
          <p:nvPr/>
        </p:nvSpPr>
        <p:spPr>
          <a:xfrm>
            <a:off x="480600" y="2110680"/>
            <a:ext cx="11243520" cy="991440"/>
          </a:xfrm>
          <a:custGeom>
            <a:avLst/>
            <a:gdLst/>
            <a:ahLst/>
            <a:rect l="0" t="0" r="r" b="b"/>
            <a:pathLst>
              <a:path fill="none" w="31232" h="2754">
                <a:moveTo>
                  <a:pt x="0" y="2754"/>
                </a:moveTo>
                <a:lnTo>
                  <a:pt x="1300" y="2754"/>
                </a:lnTo>
                <a:lnTo>
                  <a:pt x="2603" y="2649"/>
                </a:lnTo>
                <a:lnTo>
                  <a:pt x="3903" y="2543"/>
                </a:lnTo>
                <a:lnTo>
                  <a:pt x="5206" y="2543"/>
                </a:lnTo>
                <a:lnTo>
                  <a:pt x="6506" y="2437"/>
                </a:lnTo>
                <a:lnTo>
                  <a:pt x="7808" y="2225"/>
                </a:lnTo>
                <a:lnTo>
                  <a:pt x="9109" y="2120"/>
                </a:lnTo>
                <a:lnTo>
                  <a:pt x="10411" y="1906"/>
                </a:lnTo>
                <a:lnTo>
                  <a:pt x="11712" y="1800"/>
                </a:lnTo>
                <a:lnTo>
                  <a:pt x="13014" y="1589"/>
                </a:lnTo>
                <a:lnTo>
                  <a:pt x="14314" y="1377"/>
                </a:lnTo>
                <a:lnTo>
                  <a:pt x="15615" y="1166"/>
                </a:lnTo>
                <a:lnTo>
                  <a:pt x="16917" y="1060"/>
                </a:lnTo>
                <a:lnTo>
                  <a:pt x="18217" y="952"/>
                </a:lnTo>
                <a:lnTo>
                  <a:pt x="19520" y="741"/>
                </a:lnTo>
                <a:lnTo>
                  <a:pt x="20820" y="635"/>
                </a:lnTo>
                <a:lnTo>
                  <a:pt x="22123" y="529"/>
                </a:lnTo>
                <a:lnTo>
                  <a:pt x="23423" y="529"/>
                </a:lnTo>
                <a:lnTo>
                  <a:pt x="24726" y="423"/>
                </a:lnTo>
                <a:lnTo>
                  <a:pt x="26026" y="317"/>
                </a:lnTo>
                <a:lnTo>
                  <a:pt x="27329" y="317"/>
                </a:lnTo>
                <a:lnTo>
                  <a:pt x="28629" y="212"/>
                </a:lnTo>
                <a:lnTo>
                  <a:pt x="29931" y="106"/>
                </a:lnTo>
                <a:lnTo>
                  <a:pt x="31232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39680" rIns="139680" tIns="94680" bIns="94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CustomShape 45"/>
          <p:cNvSpPr/>
          <p:nvPr/>
        </p:nvSpPr>
        <p:spPr>
          <a:xfrm>
            <a:off x="411840" y="14076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  <a:ea typeface="DejaVu Sans"/>
              </a:rPr>
              <a:t>Births attended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by a trained health worker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46" name="Group 6"/>
          <p:cNvGrpSpPr/>
          <p:nvPr/>
        </p:nvGrpSpPr>
        <p:grpSpPr>
          <a:xfrm>
            <a:off x="557640" y="5375880"/>
            <a:ext cx="11009160" cy="54720"/>
            <a:chOff x="557640" y="5375880"/>
            <a:chExt cx="11009160" cy="54720"/>
          </a:xfrm>
        </p:grpSpPr>
        <p:sp>
          <p:nvSpPr>
            <p:cNvPr id="147" name="CustomShape 46"/>
            <p:cNvSpPr/>
            <p:nvPr/>
          </p:nvSpPr>
          <p:spPr>
            <a:xfrm>
              <a:off x="557640" y="5375880"/>
              <a:ext cx="10800" cy="54720"/>
            </a:xfrm>
            <a:custGeom>
              <a:avLst/>
              <a:gdLst>
                <a:gd name="textAreaLeft" fmla="*/ 0 w 10800"/>
                <a:gd name="textAreaRight" fmla="*/ 11160 w 108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8" name="CustomShape 47"/>
            <p:cNvSpPr/>
            <p:nvPr/>
          </p:nvSpPr>
          <p:spPr>
            <a:xfrm>
              <a:off x="5197320" y="5375880"/>
              <a:ext cx="10800" cy="54720"/>
            </a:xfrm>
            <a:custGeom>
              <a:avLst/>
              <a:gdLst>
                <a:gd name="textAreaLeft" fmla="*/ 0 w 10800"/>
                <a:gd name="textAreaRight" fmla="*/ 11160 w 108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9" name="CustomShape 48"/>
            <p:cNvSpPr/>
            <p:nvPr/>
          </p:nvSpPr>
          <p:spPr>
            <a:xfrm>
              <a:off x="11556000" y="5375880"/>
              <a:ext cx="10800" cy="54720"/>
            </a:xfrm>
            <a:custGeom>
              <a:avLst/>
              <a:gdLst>
                <a:gd name="textAreaLeft" fmla="*/ 0 w 10800"/>
                <a:gd name="textAreaRight" fmla="*/ 11160 w 10800"/>
                <a:gd name="textAreaTop" fmla="*/ 0 h 54720"/>
                <a:gd name="textAreaBottom" fmla="*/ 55080 h 54720"/>
              </a:gdLst>
              <a:ahLst/>
              <a:rect l="textAreaLeft" t="textAreaTop" r="textAreaRight" b="textAreaBottom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080" bIns="100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50" name="Group 7"/>
          <p:cNvGrpSpPr/>
          <p:nvPr/>
        </p:nvGrpSpPr>
        <p:grpSpPr>
          <a:xfrm>
            <a:off x="515880" y="5364000"/>
            <a:ext cx="11256480" cy="466200"/>
            <a:chOff x="515880" y="5364000"/>
            <a:chExt cx="11256480" cy="466200"/>
          </a:xfrm>
        </p:grpSpPr>
        <p:sp>
          <p:nvSpPr>
            <p:cNvPr id="151" name="CustomShape 49"/>
            <p:cNvSpPr/>
            <p:nvPr/>
          </p:nvSpPr>
          <p:spPr>
            <a:xfrm>
              <a:off x="515880" y="536400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2" name="CustomShape 50"/>
            <p:cNvSpPr/>
            <p:nvPr/>
          </p:nvSpPr>
          <p:spPr>
            <a:xfrm>
              <a:off x="4750560" y="537408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3" name="CustomShape 51"/>
            <p:cNvSpPr/>
            <p:nvPr/>
          </p:nvSpPr>
          <p:spPr>
            <a:xfrm>
              <a:off x="10885680" y="5374080"/>
              <a:ext cx="8866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54" name="CustomShape 52"/>
          <p:cNvSpPr/>
          <p:nvPr/>
        </p:nvSpPr>
        <p:spPr>
          <a:xfrm>
            <a:off x="551880" y="5383800"/>
            <a:ext cx="10997640" cy="45000"/>
          </a:xfrm>
          <a:custGeom>
            <a:avLst/>
            <a:gdLst>
              <a:gd name="textAreaLeft" fmla="*/ 0 w 10997640"/>
              <a:gd name="textAreaRight" fmla="*/ 10998000 w 10997640"/>
              <a:gd name="textAreaTop" fmla="*/ 0 h 45000"/>
              <a:gd name="textAreaBottom" fmla="*/ 45360 h 45000"/>
            </a:gdLst>
            <a:ahLst/>
            <a:rect l="textAreaLeft" t="textAreaTop" r="textAreaRight" b="textAreaBottom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CustomShape 53"/>
          <p:cNvSpPr/>
          <p:nvPr/>
        </p:nvSpPr>
        <p:spPr>
          <a:xfrm>
            <a:off x="335520" y="152136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61%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CustomShape 54"/>
          <p:cNvSpPr/>
          <p:nvPr/>
        </p:nvSpPr>
        <p:spPr>
          <a:xfrm>
            <a:off x="9902880" y="589680"/>
            <a:ext cx="1763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87%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CustomShape 55"/>
          <p:cNvSpPr/>
          <p:nvPr/>
        </p:nvSpPr>
        <p:spPr>
          <a:xfrm>
            <a:off x="0" y="6532560"/>
            <a:ext cx="30636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Data: WHO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CustomShape 56"/>
          <p:cNvSpPr/>
          <p:nvPr/>
        </p:nvSpPr>
        <p:spPr>
          <a:xfrm>
            <a:off x="423360" y="5776920"/>
            <a:ext cx="1125468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1d1c1d"/>
                </a:solidFill>
                <a:effectLst/>
                <a:uFillTx/>
                <a:latin typeface="Rubik Light"/>
                <a:ea typeface="DejaVu Sans"/>
              </a:rPr>
              <a:t>Today, 8 out of 10 babies born are welcomed into the world by the hands of a trained professional in a health facility. This has helped reduce the number of women dying during birth!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CustomShape 57"/>
          <p:cNvSpPr/>
          <p:nvPr/>
        </p:nvSpPr>
        <p:spPr>
          <a:xfrm>
            <a:off x="1532160" y="3299760"/>
            <a:ext cx="869688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"/>
                <a:ea typeface="DejaVu Sans"/>
              </a:rPr>
              <a:t>Delivery care around the world has improved hugely!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CustomShape 58"/>
          <p:cNvSpPr/>
          <p:nvPr/>
        </p:nvSpPr>
        <p:spPr>
          <a:xfrm>
            <a:off x="8852400" y="6529320"/>
            <a:ext cx="3339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gapminder.org/34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878760" y="2062080"/>
            <a:ext cx="10437840" cy="161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248280" y="3929400"/>
            <a:ext cx="56988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gapminder.org/34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4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5" name="CustomShape 4"/>
          <p:cNvSpPr/>
          <p:nvPr/>
        </p:nvSpPr>
        <p:spPr>
          <a:xfrm>
            <a:off x="1994040" y="4767480"/>
            <a:ext cx="8206920" cy="100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14049</TotalTime>
  <Application>LibreOffice/25.2.0.3$Linux_X86_64 LibreOffice_project/e1cf4a87eb02d755bce1a01209907ea5ddc8f069</Application>
  <AppVersion>15.0000</AppVersion>
  <Words>218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2025-12-17T22:04:12Z</dcterms:modified>
  <cp:revision>351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3</vt:i4>
  </property>
  <property fmtid="{D5CDD505-2E9C-101B-9397-08002B2CF9AE}" pid="7" name="PresentationFormat">
    <vt:lpwstr>Widescreen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4</vt:i4>
  </property>
</Properties>
</file>